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6" r:id="rId6"/>
    <p:sldId id="262" r:id="rId7"/>
    <p:sldId id="263" r:id="rId8"/>
    <p:sldId id="264" r:id="rId9"/>
    <p:sldId id="265" r:id="rId10"/>
    <p:sldId id="260" r:id="rId11"/>
    <p:sldId id="261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9EEF5C-C50E-31E2-BC9B-2175D8A7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AE26B6A-1F25-4699-686B-1332C12CB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707ABD-BEFB-6474-6DE8-2EE5F4DD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9EF4D0-0170-55E4-F49A-A94978A4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F0D580-9006-4053-E8A9-78C564EC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58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F933EA-1E87-3886-F3C3-F28F6820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3CA825D-9FE2-AD27-ABF4-77D45A3D1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98E075-6AB2-E686-4146-CB05851A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487726-A49E-0F8D-4D1B-4938C2B7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B1A426-766D-7F2F-68DD-E6F3FDBF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0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DC8C13A-FD70-3A06-2B3F-9E21FF262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F6419F5-99B5-5FC7-0228-68580702A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4323B6-ED76-65CC-DD50-BFF4B0A7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965BBCF-199B-CF77-AC3F-EBC95957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92E2F4D-18F3-15F3-0486-65BC91EC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46C385-BB1E-2E1D-BB83-31E51EC9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221010-AEAD-7257-3CC7-4854838E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FEA8DA-C45C-F220-4EAA-5D1A59F4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3D681B-8D5C-85FE-2CF1-112E7277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CFCCC4-E73B-1B98-75B5-BD3CC300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55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359F9-D664-209E-1CE3-54346192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DEBE90-CA8F-1F40-B079-D8C2FD8E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8D6F78-6FB9-23FD-264C-99AE2DD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25AEF52-835F-8440-E318-C9C8B820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E5617B-C255-5702-29E4-33EA590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23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D07BF4-0297-639F-921C-E906F89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5D25DE-D6E0-9BD9-1F86-E59B8BEE0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31C7C42-C0DD-B771-C73A-F446811B2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25BC90-D332-0D55-574E-F7C930F2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C110AC9-D61F-C8F8-2238-C723CC68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3FB178C-C837-F537-B40D-E5E1C384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726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855696-B4C7-5F5A-A4BD-99C636BE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093261-EB8B-38CB-BD35-06F30C55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8C274F-2497-6ACC-3ACC-116EA17E6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39093C-4400-8F33-3BE7-AEAAF9DF5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180D47A-A05B-4A46-08C8-F3DF646A7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081B28A-E833-E3C8-C88D-7275E14D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88E051E-F94E-2700-A509-C151746A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6EFC2A8-CFBA-2D0F-C1A0-E291E8A7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341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4AE66A-6E9E-7161-2051-726FBD03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62B4C27-CEA3-1EAC-0F01-5D541317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59A1726-9285-0114-D0D3-A0919584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DC65B76-5597-E602-B36B-A142167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58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A8E6C50-5C95-DC54-9496-1D665804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4A70AAD-00DB-02CD-8F7E-225DD731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567719-7E84-428A-F27C-A18EC202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625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6B387E-58F2-1C50-AC5B-BD2F309F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C25644-C63E-BA6C-D886-BE267BDB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A9F37AD-96CF-A500-63AD-6FDD477F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56BDFE-1808-8FF2-BAF7-23092DF2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8F9BBE-9477-A8E2-6FDB-1772513B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3D436D-DA91-D1FD-3BBB-F6479829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974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CB75B7-816E-740E-7791-8F0BD417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D6C86EB-5D16-479E-91BE-8A0819DF4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40EEEC7-BAC2-B938-5845-1EF4DE627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DEB3D49-1540-0436-070E-F476A7E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C6ACB5-59F3-6F02-220B-0C7A7F40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D8F0FDD-2368-CE00-8B06-1D04F9CC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886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D22BE6F-419A-202E-A14B-E41B3CE9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FC63DB-8448-D503-8C8A-6258AF0C4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3B5C37-4DAA-D585-8347-39A426DA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7D73-73EB-4DA5-ADA7-44A9D17A15CD}" type="datetimeFigureOut">
              <a:rPr lang="pl-PL" smtClean="0"/>
              <a:t>14.04.2023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25E9A4E-FD2E-5577-C5F4-A682AC96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C1E5B7-7E50-4A5F-1CBB-F2D08D6C1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E53AB-C51D-4AB9-86A4-E973A328123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909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docs/latestv17.x/api/synopsis.html" TargetMode="External"/><Relationship Id="rId3" Type="http://schemas.microsoft.com/office/2007/relationships/hdphoto" Target="../media/hdphoto6.wdp"/><Relationship Id="rId7" Type="http://schemas.openxmlformats.org/officeDocument/2006/relationships/hyperlink" Target="https://axioshttp.com/docs/intro" TargetMode="External"/><Relationship Id="rId12" Type="http://schemas.openxmlformats.org/officeDocument/2006/relationships/hyperlink" Target="https://expressjs.com/en/4x/api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acticons/react-icons" TargetMode="External"/><Relationship Id="rId11" Type="http://schemas.openxmlformats.org/officeDocument/2006/relationships/hyperlink" Target="https://github.com/keichi/binary-parser" TargetMode="External"/><Relationship Id="rId5" Type="http://schemas.openxmlformats.org/officeDocument/2006/relationships/hyperlink" Target="https://reactjs.org/" TargetMode="External"/><Relationship Id="rId10" Type="http://schemas.openxmlformats.org/officeDocument/2006/relationships/hyperlink" Target="https://socket.io/docs/v4/" TargetMode="External"/><Relationship Id="rId4" Type="http://schemas.openxmlformats.org/officeDocument/2006/relationships/hyperlink" Target="https://answers.ea.com/t5/General-Discussion/F1-22-UDP-Specification/tdp/11551274" TargetMode="External"/><Relationship Id="rId9" Type="http://schemas.openxmlformats.org/officeDocument/2006/relationships/hyperlink" Target="https://nodejs.org/docs/latestv17.x/api/dgra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E8F62F5-EAAF-DEB8-E8B3-CE9944C8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76011"/>
          </a:xfrm>
        </p:spPr>
        <p:txBody>
          <a:bodyPr>
            <a:normAutofit/>
          </a:bodyPr>
          <a:lstStyle/>
          <a:p>
            <a:r>
              <a:rPr lang="pl-PL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anose="020B0803030403020204" pitchFamily="34" charset="-18"/>
              </a:rPr>
              <a:t>Aplikacja analityczna wspomagająca rozwój wirtualnego kierowcy F1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9" y="5586526"/>
            <a:ext cx="9144000" cy="803787"/>
          </a:xfrm>
        </p:spPr>
        <p:txBody>
          <a:bodyPr/>
          <a:lstStyle/>
          <a:p>
            <a:pPr algn="l"/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Autor: Rafał Zakrzewski</a:t>
            </a:r>
            <a:b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</a:br>
            <a:r>
              <a:rPr lang="pl-PL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Promotor: mgr inż. Paweł Kamiński</a:t>
            </a:r>
          </a:p>
        </p:txBody>
      </p:sp>
    </p:spTree>
    <p:extLst>
      <p:ext uri="{BB962C8B-B14F-4D97-AF65-F5344CB8AC3E}">
        <p14:creationId xmlns:p14="http://schemas.microsoft.com/office/powerpoint/2010/main" val="311442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B315058-7697-0DED-BC71-669445DC78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Planowana technologia aplikacji: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744910"/>
            <a:ext cx="11187609" cy="4645404"/>
          </a:xfrm>
        </p:spPr>
        <p:txBody>
          <a:bodyPr>
            <a:normAutofit/>
          </a:bodyPr>
          <a:lstStyle/>
          <a:p>
            <a:pPr algn="just"/>
            <a:r>
              <a:rPr lang="pl-PL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Projekt wykonany przy użyciu współczesnych technologii takich jak framework ReactJS przeznaczony do stworzenia aplikacji klienckiej, interfejsu, wyglądu i funkcjonalności analitycznych zgromadzonych danych. Jest to ostatnia część projektu do wykonania, lecz najbardziej złożona ze względu na to, że to w niej będzie się odbywała analiza danych przy wykorzystaniu zasobów obliczeniowych urządzenia użytkownika oraz jest to część projektu która wyświetla dane i umożliwia na wykonywanie operacji poprzez interfejs graficzny.</a:t>
            </a:r>
          </a:p>
          <a:p>
            <a:pPr algn="just"/>
            <a:r>
              <a:rPr lang="pl-PL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Dane odbierane po stronie klienta wysyłane są z aplikacji serwerowej.</a:t>
            </a:r>
          </a:p>
          <a:p>
            <a:pPr algn="just"/>
            <a:r>
              <a:rPr lang="pl-PL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Aplikacja serwerowa oparta jest na środowisku Node.js z wykorzystaniem kilku kluczowych bibliotek takich jak Express.js, socket.io, czy binary-parser. Głównym zadaniem aplikacji serwerowej  jest odbierać dane telemetryczne wysyłane przez grę „F1 22” protokołem UDP w postaci binarnej z enkodowaniem „Little Endian” i przechowywać je w zmodyfikowanej strukturze ze względu na to, że dane telemetryczne gry „F1 22” wysyłane są pojedynczo, z podziałem na kategorie danych, z częstotliwością 10Hz, 30Hz lub 60Hz w zależności od wyboru użytkownika.</a:t>
            </a:r>
          </a:p>
          <a:p>
            <a:pPr algn="just"/>
            <a:r>
              <a:rPr lang="pl-PL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Dane powinny być gromadzone i zapisywane w usłudze bazodanowej dlatego w tym celu wykorzystana zostanie usługa MariaDB (darmowa i rozwijana przez społeczność, bardzo podobna do płatnego MySQL, proponowana jako standardowa usługa bazodanowa na systemach operacyjnych Linux).</a:t>
            </a:r>
          </a:p>
        </p:txBody>
      </p:sp>
    </p:spTree>
    <p:extLst>
      <p:ext uri="{BB962C8B-B14F-4D97-AF65-F5344CB8AC3E}">
        <p14:creationId xmlns:p14="http://schemas.microsoft.com/office/powerpoint/2010/main" val="210573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D1751C4-713A-F231-9EAB-42125F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Bibliografia: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36" y="1744910"/>
            <a:ext cx="11463944" cy="4645404"/>
          </a:xfrm>
        </p:spPr>
        <p:txBody>
          <a:bodyPr>
            <a:normAutofit/>
          </a:bodyPr>
          <a:lstStyle/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1. EA Codemasters Team,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Specification for the UDP telemetry output system for F1 22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4"/>
              </a:rPr>
              <a:t>https://answers.ea.com/t5/General-Discussion/F1-22-UDP-Specification/tdp/11551274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2. Meta Platforms.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React – A JavaScript library for building user interfaces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5"/>
              </a:rPr>
              <a:t>https://reactjs.org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stan z dnia 09.01.2023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3. P. Kamiński,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React. Wprowadzenie do programowania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Wydawnictwo Helion, 2021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4. react-icons,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SVG react icons of popular icon packs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6"/>
              </a:rPr>
              <a:t>https://github.com/reacticons/react-icons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5. axios,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Promise based HTTP client for the browser and node.js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7"/>
              </a:rPr>
              <a:t>https://axioshttp.com/docs/intro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6. OpenJS Foundation,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Node.js v17.9.1 documentation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8"/>
              </a:rPr>
              <a:t>https://nodejs.org/docs/latestv17.x/api/synopsis.html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7. OpenJS Foundation,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UDP/datagram sockets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9"/>
              </a:rPr>
              <a:t>https://nodejs.org/docs/latestv17.x/api/dgram.html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8. Socket.IO,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Bidirectional and low-latency communication for every platform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0"/>
              </a:rPr>
              <a:t>https://socket.io/docs/v4/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9. keichi,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Parser builder for JavaScript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1"/>
              </a:rPr>
              <a:t>https://github.com/keichi/binary-parser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  <a:p>
            <a:pPr algn="just"/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10. ExpressJS, </a:t>
            </a:r>
            <a:r>
              <a:rPr lang="pl-PL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Fast, unopinionated, minimalist web framework for Node.js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  <a:hlinkClick r:id="rId12"/>
              </a:rPr>
              <a:t>https://expressjs.com/en/4x/api.html</a:t>
            </a:r>
            <a:r>
              <a:rPr lang="pl-P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, stan z dnia 24.01.2023</a:t>
            </a:r>
          </a:p>
        </p:txBody>
      </p:sp>
    </p:spTree>
    <p:extLst>
      <p:ext uri="{BB962C8B-B14F-4D97-AF65-F5344CB8AC3E}">
        <p14:creationId xmlns:p14="http://schemas.microsoft.com/office/powerpoint/2010/main" val="262482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C5612FD-1A6F-8981-BF3E-B32CF386A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1571A6-06D2-430F-6BA6-450EA39C9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66" y="3137483"/>
            <a:ext cx="4282735" cy="24090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208" y="467689"/>
            <a:ext cx="10217792" cy="973184"/>
          </a:xfrm>
        </p:spPr>
        <p:txBody>
          <a:bodyPr>
            <a:noAutofit/>
          </a:bodyPr>
          <a:lstStyle/>
          <a:p>
            <a:pPr algn="l"/>
            <a:r>
              <a:rPr lang="pl-PL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Cel pracy: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440874"/>
            <a:ext cx="11187609" cy="3105959"/>
          </a:xfrm>
        </p:spPr>
        <p:txBody>
          <a:bodyPr>
            <a:normAutofit/>
          </a:bodyPr>
          <a:lstStyle/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Celem pracy jest omówienie implementacji przeglądarkowej aplikacji internetowej, która poprzez analizę zgromadzonych danych telemetrycznych wspomoże rozwój wirtualnego kierowcy gry komputerowej „F1 22”.</a:t>
            </a:r>
          </a:p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Rozwiązanie ma oferować łatwy i czytelny dostęp do najbardziej istotnych informacji z sesji kierowcy. Do takich informacji należy: wyświetlanie w czasie rzeczywistym ewentualnych usterek bolidu, aktualnego zużycia i temperatury opon, temperatury hamulców, poziom zużycia systemu ERS. 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2CB65CCE-95CC-9A6F-6851-723956E518CD}"/>
              </a:ext>
            </a:extLst>
          </p:cNvPr>
          <p:cNvSpPr txBox="1">
            <a:spLocks/>
          </p:cNvSpPr>
          <p:nvPr/>
        </p:nvSpPr>
        <p:spPr>
          <a:xfrm>
            <a:off x="450209" y="3137483"/>
            <a:ext cx="6521042" cy="282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Zgromadzone dane telemetryczne będą umożliwiały na przeglądanie historii okrążeń i porównywania ich szczegółowych danych, jednocześnie informując użytkownika, gdzie utracił, a gdzie zyskał przewagę czasową oraz co było prawdopodobną przyczyną w przypadku straty.</a:t>
            </a:r>
          </a:p>
          <a:p>
            <a:pPr algn="just"/>
            <a:r>
              <a:rPr lang="pl-PL" sz="16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Użytkownik w aplikacji ma zapewnioną możliwość przeglądania przeróżnych wykresów, które mogą reprezentować na przykład: ile procent gazu/hamulca aplikował, którego biegu używał, bądź z jaką prędkością się poruszał na przestrzeni czasowej wybranego okrążenia sesji kierowcy.</a:t>
            </a:r>
          </a:p>
        </p:txBody>
      </p:sp>
    </p:spTree>
    <p:extLst>
      <p:ext uri="{BB962C8B-B14F-4D97-AF65-F5344CB8AC3E}">
        <p14:creationId xmlns:p14="http://schemas.microsoft.com/office/powerpoint/2010/main" val="331267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D83A107C-68D9-9EEF-9AFE-93A4E351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Dlaczego taki temat?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613171"/>
            <a:ext cx="9230687" cy="2597140"/>
          </a:xfrm>
        </p:spPr>
        <p:txBody>
          <a:bodyPr>
            <a:noAutofit/>
          </a:bodyPr>
          <a:lstStyle/>
          <a:p>
            <a:pPr algn="just"/>
            <a:r>
              <a:rPr lang="pl-PL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Grono odbiorców tematu Formuły 1 jest ogromne, ponadto spora część tych odbiorców to młodzi mężczyźni, którzy lubią również rywalizować na torze, aczkolwiek w grach komputerowych, ponieważ nie każdy ma wystarczające zasoby finansowe, bądź jest na tyle zdolny, by móc udać się na zawody wyścigowe na prawdziwym torze.</a:t>
            </a:r>
          </a:p>
          <a:p>
            <a:pPr algn="just"/>
            <a:r>
              <a:rPr lang="pl-PL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Pomimo tego, że jest to aplikacja związana z grą komputerową, chciałbym zaznaczyć, że istnieje ogromna liczba wydarzeń e-sportowych z grą F1, w których najlepsi kierowcy walczą o ogromne stawki pieniężne oraz każdy prawdziwy zespół Formuły 1 zatrudnia po 2 graczy, aby reprezentowali oni zespół podczas oficjalnych, światowych zawodów</a:t>
            </a:r>
            <a:br>
              <a:rPr lang="pl-PL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</a:br>
            <a:r>
              <a:rPr lang="pl-PL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e-sportowych organizowanych przez FIA organizację, która jest właścicielem Formuły 1.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7AA8267A-4CEA-95AF-432B-B60657ECB971}"/>
              </a:ext>
            </a:extLst>
          </p:cNvPr>
          <p:cNvSpPr txBox="1">
            <a:spLocks/>
          </p:cNvSpPr>
          <p:nvPr/>
        </p:nvSpPr>
        <p:spPr>
          <a:xfrm>
            <a:off x="602608" y="3909270"/>
            <a:ext cx="11187609" cy="263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l-PL" sz="1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-18"/>
            </a:endParaRP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D1819FAC-FA61-FD04-F404-9819E9876719}"/>
              </a:ext>
            </a:extLst>
          </p:cNvPr>
          <p:cNvSpPr txBox="1">
            <a:spLocks/>
          </p:cNvSpPr>
          <p:nvPr/>
        </p:nvSpPr>
        <p:spPr>
          <a:xfrm>
            <a:off x="2691846" y="4385306"/>
            <a:ext cx="9182262" cy="1805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Ważne jest, aby aplikacja dostarczała istotne dane w sposób łatwy do odczytu, projektując przyjemną dla oka oraz intuicyjną szatę graficzną interfejsu. Kluczowe jest, by aplikacja niezależnie od tego czy korzysta z niej początkujący gracz czysto rozrywkowo, czy aktualny e-sportowy mistrz świata Jarno Opmeer żyjący głównie z profesjonalnego grania w serię gier F1, zapewniała radość i satysfakcję z użytkowania oraz umożliwiała na szeroki wachlarz rozwinięcia umiejętności wirtualnego kierowcy.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747449C-96F4-2F29-14C2-006417B34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70" y="1803691"/>
            <a:ext cx="1974447" cy="1301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odtytuł 2">
            <a:extLst>
              <a:ext uri="{FF2B5EF4-FFF2-40B4-BE49-F238E27FC236}">
                <a16:creationId xmlns:a16="http://schemas.microsoft.com/office/drawing/2014/main" id="{18427143-A513-7213-CA99-CA1B4976F275}"/>
              </a:ext>
            </a:extLst>
          </p:cNvPr>
          <p:cNvSpPr txBox="1">
            <a:spLocks/>
          </p:cNvSpPr>
          <p:nvPr/>
        </p:nvSpPr>
        <p:spPr>
          <a:xfrm>
            <a:off x="9815770" y="3110218"/>
            <a:ext cx="1974447" cy="318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Logo organizacji FIA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F583593D-864D-53C7-BE17-2DB6565CB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0FE850B-282D-2E6F-DA16-69779E1A7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6" y="4451249"/>
            <a:ext cx="2173129" cy="144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odtytuł 2">
            <a:extLst>
              <a:ext uri="{FF2B5EF4-FFF2-40B4-BE49-F238E27FC236}">
                <a16:creationId xmlns:a16="http://schemas.microsoft.com/office/drawing/2014/main" id="{CD823837-288A-420D-8814-5C4BFA18990C}"/>
              </a:ext>
            </a:extLst>
          </p:cNvPr>
          <p:cNvSpPr txBox="1">
            <a:spLocks/>
          </p:cNvSpPr>
          <p:nvPr/>
        </p:nvSpPr>
        <p:spPr>
          <a:xfrm>
            <a:off x="450208" y="5956308"/>
            <a:ext cx="2241638" cy="411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e-sportowy Mistrz świata</a:t>
            </a:r>
            <a:br>
              <a: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</a:br>
            <a:r>
              <a: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Jarno Opmeer</a:t>
            </a:r>
          </a:p>
        </p:txBody>
      </p:sp>
    </p:spTree>
    <p:extLst>
      <p:ext uri="{BB962C8B-B14F-4D97-AF65-F5344CB8AC3E}">
        <p14:creationId xmlns:p14="http://schemas.microsoft.com/office/powerpoint/2010/main" val="25464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wiedzy: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8" y="1497172"/>
            <a:ext cx="6974049" cy="4893142"/>
          </a:xfrm>
        </p:spPr>
        <p:txBody>
          <a:bodyPr>
            <a:normAutofit/>
          </a:bodyPr>
          <a:lstStyle/>
          <a:p>
            <a:pPr algn="just"/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Dane telemetryczne wysyłane są przez grę komputerową „F1 22” protokołem UDP w postaci buforu o enkodowaniu „Little Endian”. Wysyłane są one w postaci kilku pakietów, każdy pakiet należy do innej kategorii i reprezentuje inny typ danych telemetrycznych. Każdy typ pakietu posiada swoją stałą długość bufora, która jest unikalna dzięki czemu przy wykorzystaniu dokumentacji telemetrii gry, można w łatwy sposób odróżnić typ odbieranej treści.</a:t>
            </a:r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65D2DCA-CE2E-6C61-41E7-DE401D6E3B60}"/>
              </a:ext>
            </a:extLst>
          </p:cNvPr>
          <p:cNvGrpSpPr/>
          <p:nvPr/>
        </p:nvGrpSpPr>
        <p:grpSpPr>
          <a:xfrm>
            <a:off x="7132321" y="3679312"/>
            <a:ext cx="4644114" cy="2821022"/>
            <a:chOff x="7083959" y="1576290"/>
            <a:chExt cx="4835943" cy="2754777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BCBD56AB-C69B-39BA-767F-0220084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3959" y="1576290"/>
              <a:ext cx="4835943" cy="1770536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E75132F9-53E0-29E7-EB11-ED35F25D5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3959" y="3346827"/>
              <a:ext cx="4835943" cy="984240"/>
            </a:xfrm>
            <a:prstGeom prst="rect">
              <a:avLst/>
            </a:prstGeom>
          </p:spPr>
        </p:pic>
      </p:grpSp>
      <p:pic>
        <p:nvPicPr>
          <p:cNvPr id="12" name="Obraz 11">
            <a:extLst>
              <a:ext uri="{FF2B5EF4-FFF2-40B4-BE49-F238E27FC236}">
                <a16:creationId xmlns:a16="http://schemas.microsoft.com/office/drawing/2014/main" id="{2E00DFAC-A7B9-493D-94FD-7C6D5AD088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4316" y="1265432"/>
            <a:ext cx="4092118" cy="2207493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0C9D8E9-CE61-1DAA-0E89-CFF509B10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40" y="5728700"/>
            <a:ext cx="2619741" cy="77163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5F807271-0880-91FB-ED89-71568C14A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" y="3679311"/>
            <a:ext cx="6123210" cy="1885283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B28482A-316A-C614-7166-36E232EBED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0D653E88-399D-4D26-99BC-E43C84670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" y="5728700"/>
            <a:ext cx="137283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9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wiedzy: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9" y="1744910"/>
            <a:ext cx="11071231" cy="214758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Zakładając że z aplikacji będzie korzystać wiele osób, a jako że w ustawieniach telemetrii gry adres IP oraz port docelowy wskazywałby na aplikację serwerową bez żadnych dodatkowych parametrów identyfikujących trzeba zapewnić że dane odbierane będą zapisywane i przydzielane do konkretnego, prawidłowego użytkownika. Wstępnym potencjalnym rozwiązaniem jest wykorzystanie identyfikatora konta platformy gry z jakiej korzysta użytkownik oraz stworzenia kanałów </a:t>
            </a:r>
            <a:r>
              <a:rPr lang="pl-PL" sz="1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socket’owych</a:t>
            </a: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na aplikacji serwerowej dla każdego takiego identyfikatora już po wykonaniu szyfrowania. Trzeba wyróżnić identyfikatory kont platform gier takich jak </a:t>
            </a:r>
            <a:r>
              <a:rPr lang="pl-PL" sz="1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Steam</a:t>
            </a: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, </a:t>
            </a:r>
            <a:r>
              <a:rPr lang="pl-PL" sz="1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Origin</a:t>
            </a: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czy Xbox.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6B46ADB-0BBD-12D4-C5CE-BDEDC34A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1" y="4196529"/>
            <a:ext cx="3339516" cy="172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6D04663-2B3C-2E9D-A94D-5F5F0C3D4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4196529"/>
            <a:ext cx="3119314" cy="172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3E6789-936F-C95D-F22C-ACEC2E77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87" y="4194474"/>
            <a:ext cx="2944537" cy="1726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7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wiedzy: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209" y="1744910"/>
            <a:ext cx="11071231" cy="214758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Wykonanie aplikacji internetowej, która działa głównie po stronie użytkownika na wszystkich współczesnych przeglądarkach tworzona jest przy użyciu bardzo popularnej technologii - frameworku ReactJS oraz dodatkowych bibliotek takich jak react-icons oraz Axios. Framework wykorzystany jest do tworzenia interfejsu, wyglądu i funkcjonalności analitycznych zgromadzonych danych. Oferuje on szeroki zakres możliwości manipulowania strukturą DOM przeglądarki. Stworzony jest przez firmę Meta Platforms. ReactJS jest wykorzystywany między innymi w Facebooku, Instagramie, Netflixie oraz innych bardzo popularnych serwisach.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3595CF-A2AF-561C-85AE-FB97AA2E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68" y="4242728"/>
            <a:ext cx="2787907" cy="18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5D42E5-93FF-2777-1758-D10D3B21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452" y="4242728"/>
            <a:ext cx="3291280" cy="18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8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236" y="467689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wiedzy: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190" y="1440873"/>
            <a:ext cx="11144250" cy="2603049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Warto by aplikacja oferowała interfejs i dane, które odzwierciedlają interfejs systemów analitycznych prawdziwych zespołów Formuły 1. W rzeczywistym świecie kierowcy F1 posiadają swoich inżynierów wyścigowych i strategów, którzy przeglądają dane bolidu i środowiska, aby niwelować ewentualne błędy i sugerować propozycje dzięki którym kierowca może zyskać czas, pozycję lub punkty. Jeśli chodzi o e-sport i grę F1 22, z danych telemetrycznych może korzystać nie tylko kierowca, który na ogół jest również sam w sobie inżynierem i strategiem. Właśnie między innymi mistrz świata Jarno Opmeer posiada swoich własnych strategów, którzy informują  go na bieżąco o sytuacji przeciwników podczas wyścigu. Wystarczy, aby kierowca przekierował z poziomu gry swoją telemetrie UDP na port i adres IP do którego dostęp ma druga osoba. Aby to umożliwić aplikacja analityczna nie może być tylko lokalna, powinna oferować i być dostępna publicznie.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77BBB5-7493-EE84-5CF4-EC4417E92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53077"/>
            <a:ext cx="3457229" cy="229901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2B32BBD-27F0-5DF7-499F-923DB2B2A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68" y="4091298"/>
            <a:ext cx="4091532" cy="22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4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146" y="97430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istniejących rozwiązań: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661" y="4876531"/>
            <a:ext cx="5521328" cy="17049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Aplikacja TrackTitan.io oferuje zapis sesji i porównywania oraz analizowania danych z wybranymi </a:t>
            </a:r>
            <a:r>
              <a:rPr lang="pl-PL" sz="1800" b="1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okrążeniami</a:t>
            </a: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 „referencyjnymi”.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A772E-A3B7-705B-C180-5351CBCD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01" y="1070614"/>
            <a:ext cx="5454940" cy="212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2D45F09-A7A9-4683-9E59-213F8B652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01" y="3352309"/>
            <a:ext cx="5454940" cy="3229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5D3CF29-9FE8-F231-F62F-74FD017D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60" y="1070614"/>
            <a:ext cx="5521329" cy="3727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8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6CD66C5-9158-60BE-54D5-F5756250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871D409-B0B1-1100-148C-F5169CF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8" y="361676"/>
            <a:ext cx="10404764" cy="973184"/>
          </a:xfrm>
        </p:spPr>
        <p:txBody>
          <a:bodyPr>
            <a:noAutofit/>
          </a:bodyPr>
          <a:lstStyle/>
          <a:p>
            <a:pPr algn="l"/>
            <a:r>
              <a:rPr lang="pl-PL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Przegląd istniejących rozwiązań: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F2282AA-4F03-8DCB-667A-50CBDA3EE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898" y="4934886"/>
            <a:ext cx="5242005" cy="135685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l-PL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-18"/>
              </a:rPr>
              <a:t>f1-tempo.com umożliwia na tworzenie wykresów z czasów okrążenia i danych telemetrycznych bolidu.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8CCF28-D620-A81A-30C0-90426557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8" y="1568738"/>
            <a:ext cx="5448198" cy="31322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A4E5B5F-62BF-E1F5-CC75-E5D258D0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848" y="1568738"/>
            <a:ext cx="6003862" cy="45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736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1329</Words>
  <Application>Microsoft Office PowerPoint</Application>
  <PresentationFormat>Panoramiczny</PresentationFormat>
  <Paragraphs>42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Source Sans Pro</vt:lpstr>
      <vt:lpstr>Source Sans Pro Black</vt:lpstr>
      <vt:lpstr>Motyw pakietu Office</vt:lpstr>
      <vt:lpstr>Aplikacja analityczna wspomagająca rozwój wirtualnego kierowcy F1</vt:lpstr>
      <vt:lpstr>Cel pracy:</vt:lpstr>
      <vt:lpstr>Dlaczego taki temat?</vt:lpstr>
      <vt:lpstr>Przegląd wiedzy:</vt:lpstr>
      <vt:lpstr>Przegląd wiedzy:</vt:lpstr>
      <vt:lpstr>Przegląd wiedzy:</vt:lpstr>
      <vt:lpstr>Przegląd wiedzy:</vt:lpstr>
      <vt:lpstr>Przegląd istniejących rozwiązań:</vt:lpstr>
      <vt:lpstr>Przegląd istniejących rozwiązań:</vt:lpstr>
      <vt:lpstr>Planowana technologia aplikacji:</vt:lpstr>
      <vt:lpstr>Bibliografia: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Aplikacja analityczna wspomagająca rozwój wirtualnego kierowcy F1</dc:title>
  <dc:creator>Rafał Zakrzewski</dc:creator>
  <cp:lastModifiedBy>Rafał Zakrzewski</cp:lastModifiedBy>
  <cp:revision>27</cp:revision>
  <dcterms:created xsi:type="dcterms:W3CDTF">2023-01-24T12:58:06Z</dcterms:created>
  <dcterms:modified xsi:type="dcterms:W3CDTF">2023-04-14T13:03:45Z</dcterms:modified>
</cp:coreProperties>
</file>